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22"/>
  </p:notesMasterIdLst>
  <p:handoutMasterIdLst>
    <p:handoutMasterId r:id="rId23"/>
  </p:handoutMasterIdLst>
  <p:sldIdLst>
    <p:sldId id="256" r:id="rId4"/>
    <p:sldId id="291" r:id="rId5"/>
    <p:sldId id="301" r:id="rId6"/>
    <p:sldId id="314" r:id="rId7"/>
    <p:sldId id="313" r:id="rId8"/>
    <p:sldId id="311" r:id="rId9"/>
    <p:sldId id="299" r:id="rId10"/>
    <p:sldId id="300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509" autoAdjust="0"/>
    <p:restoredTop sz="84767" autoAdjust="0"/>
  </p:normalViewPr>
  <p:slideViewPr>
    <p:cSldViewPr snapToGrid="0">
      <p:cViewPr varScale="1">
        <p:scale>
          <a:sx n="81" d="100"/>
          <a:sy n="81" d="100"/>
        </p:scale>
        <p:origin x="184" y="7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20240821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/>
              <a:t>closer look at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CD154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177420-6DC6-6FFE-10A0-9E3ABA382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21031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76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CD137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97740C-0854-3076-D80F-757D4E714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53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CD69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344B5E-03B1-BA8E-AA36-2C2325DAD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06475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7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CD127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70333F-19BF-AB7B-697B-B341A9941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04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CD25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058BE5-04D3-DC10-8E3B-2E09561AB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7381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43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CD45RA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647B25-F5BE-2114-595E-C3A76812D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06475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56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CD45RO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91B6EE-BA8C-C82B-7017-F850CBCB4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23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CCR7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0C19E-93FC-43E4-F913-E2044539B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016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443B2D-637C-65D0-569E-7DD1E143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control vs other </a:t>
            </a:r>
            <a:r>
              <a:rPr lang="en-US" dirty="0" err="1"/>
              <a:t>CITEseq</a:t>
            </a:r>
            <a:r>
              <a:rPr lang="en-US" dirty="0"/>
              <a:t> markers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945183-AE57-58CE-D8E7-800969013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91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studygroup</a:t>
            </a:r>
            <a:r>
              <a:rPr lang="en-US" dirty="0"/>
              <a:t> by stimulation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FA925-A0DA-5644-2378-DA95C9669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74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6A85-E9BE-97C8-EF7C-6B0A5C69F0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Integration recommended—in progress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FBFA16-758D-BCE9-CFFB-F9F79329D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Donor/</a:t>
            </a:r>
            <a:r>
              <a:rPr lang="en-US" dirty="0" err="1"/>
              <a:t>studygroup</a:t>
            </a:r>
            <a:r>
              <a:rPr lang="en-US" dirty="0"/>
              <a:t>/stim proportions per cluster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C992D7-32DD-D14A-EB03-480C16BDD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32" y="1475232"/>
            <a:ext cx="10273146" cy="513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9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6AC745-D0DE-ED4F-7865-EF3A5D124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0655D8-728A-199E-CC16-463B198BC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111" y="1006475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14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9EF983-0BA0-A107-ECB6-8D1C21DA6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212E3-7260-EA6D-5905-88D841A16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66A638B-D675-5064-612B-AB86F148B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D8CD86-1EBA-DE98-8D5C-978856930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076" y="670639"/>
            <a:ext cx="6749848" cy="618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8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848CC3-10DA-D3BA-E247-F3FC1640B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CITEseq</a:t>
            </a:r>
            <a:r>
              <a:rPr lang="en-US" dirty="0"/>
              <a:t> marker proportions per cluster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035A56-780B-2E2C-BBE9-80734799E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963168"/>
            <a:ext cx="10088880" cy="58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399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</a:t>
            </a:r>
            <a:r>
              <a:rPr lang="en-US" dirty="0" err="1"/>
              <a:t>treg</a:t>
            </a:r>
            <a:r>
              <a:rPr lang="en-US" dirty="0"/>
              <a:t> &amp; mean </a:t>
            </a:r>
            <a:r>
              <a:rPr lang="en-US" dirty="0" err="1"/>
              <a:t>Tconv</a:t>
            </a:r>
            <a:r>
              <a:rPr lang="en-US" dirty="0"/>
              <a:t> signatures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E2272-85C3-726E-D488-D3D1ECB0D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2" y="1219794"/>
            <a:ext cx="5943600" cy="4953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AA3924-39C3-3EC5-57D8-DA84E63B2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794"/>
            <a:ext cx="59436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56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</a:t>
            </a:r>
            <a:r>
              <a:rPr lang="en-US" dirty="0" err="1"/>
              <a:t>treg</a:t>
            </a:r>
            <a:r>
              <a:rPr lang="en-US" dirty="0"/>
              <a:t> &amp; mean </a:t>
            </a:r>
            <a:r>
              <a:rPr lang="en-US" dirty="0" err="1"/>
              <a:t>Tconv</a:t>
            </a:r>
            <a:r>
              <a:rPr lang="en-US" dirty="0"/>
              <a:t> signatures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64F09-1162-CA2E-0770-018BA0E9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4114800"/>
            <a:ext cx="658368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9DDFB-969E-E607-7D5E-9944A551E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167384"/>
            <a:ext cx="658368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4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E6CC6B-4A42-2EA1-3574-E0FFD584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P390 Treg/</a:t>
            </a:r>
            <a:r>
              <a:rPr lang="en-US" dirty="0" err="1"/>
              <a:t>tconv</a:t>
            </a:r>
            <a:r>
              <a:rPr lang="en-US" dirty="0"/>
              <a:t> genes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B7815E-8FCB-CAC4-3D3B-4EA7E50D4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681" y="961505"/>
            <a:ext cx="8423564" cy="589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6084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22802</TotalTime>
  <Words>96</Words>
  <Application>Microsoft Macintosh PowerPoint</Application>
  <PresentationFormat>Widescreen</PresentationFormat>
  <Paragraphs>19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studygroup by stimulation</vt:lpstr>
      <vt:lpstr>Donor/studygroup/stim proportions per cluster</vt:lpstr>
      <vt:lpstr>PowerPoint Presentation</vt:lpstr>
      <vt:lpstr>PowerPoint Presentation</vt:lpstr>
      <vt:lpstr>CITEseq marker proportions per cluster</vt:lpstr>
      <vt:lpstr>Mean treg &amp; mean Tconv signatures</vt:lpstr>
      <vt:lpstr>Mean treg &amp; mean Tconv signatures</vt:lpstr>
      <vt:lpstr>P390 Treg/tconv genes</vt:lpstr>
      <vt:lpstr>CD154 vs other CITEseq markers</vt:lpstr>
      <vt:lpstr>CD137 vs other CITEseq markers</vt:lpstr>
      <vt:lpstr>CD69 vs other CITEseq markers</vt:lpstr>
      <vt:lpstr>CD127 vs other CITEseq markers</vt:lpstr>
      <vt:lpstr>CD25 vs other CITEseq markers</vt:lpstr>
      <vt:lpstr>CD45RA vs other CITEseq markers</vt:lpstr>
      <vt:lpstr>CD45RO vs other CITEseq markers</vt:lpstr>
      <vt:lpstr>CCR7 vs other CITEseq markers</vt:lpstr>
      <vt:lpstr>Mouse control vs other CITEseq markers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12</cp:revision>
  <dcterms:created xsi:type="dcterms:W3CDTF">2024-07-10T17:48:07Z</dcterms:created>
  <dcterms:modified xsi:type="dcterms:W3CDTF">2024-08-22T18:14:09Z</dcterms:modified>
</cp:coreProperties>
</file>

<file path=docProps/thumbnail.jpeg>
</file>